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7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6DF7-2F48-4F05-A341-2E1694EA5002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CD9A-6AB7-46FF-8585-F8EA44A7036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82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FA54A-3CC8-41DF-BFC5-F02B3F170408}" type="datetimeFigureOut">
              <a:rPr lang="nl-NL" smtClean="0"/>
              <a:t>23-3-2011</a:t>
            </a:fld>
            <a:endParaRPr lang="nl-N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58A21-3A73-4723-A5D6-C61CEE68EBDD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rtisteer.com/?p=downloa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355576"/>
          </a:xfrm>
        </p:spPr>
        <p:txBody>
          <a:bodyPr>
            <a:normAutofit/>
          </a:bodyPr>
          <a:lstStyle/>
          <a:p>
            <a:pPr algn="ctr"/>
            <a:r>
              <a:rPr lang="nl-NL" sz="8000" dirty="0" smtClean="0"/>
              <a:t>Joomla</a:t>
            </a:r>
            <a:endParaRPr lang="nl-NL" sz="8000" dirty="0"/>
          </a:p>
        </p:txBody>
      </p:sp>
      <p:sp>
        <p:nvSpPr>
          <p:cNvPr id="3" name="Tekstvak 2"/>
          <p:cNvSpPr txBox="1"/>
          <p:nvPr/>
        </p:nvSpPr>
        <p:spPr>
          <a:xfrm>
            <a:off x="2483768" y="573325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+mj-lt"/>
              </a:rPr>
              <a:t>Woensdag 23 maart </a:t>
            </a:r>
            <a:r>
              <a:rPr lang="nl-NL" sz="2400" dirty="0" smtClean="0">
                <a:latin typeface="+mj-lt"/>
              </a:rPr>
              <a:t>2011</a:t>
            </a:r>
          </a:p>
          <a:p>
            <a:pPr algn="ctr"/>
            <a:r>
              <a:rPr lang="nl-NL" sz="2400" dirty="0" smtClean="0">
                <a:latin typeface="+mj-lt"/>
              </a:rPr>
              <a:t>Door: J. Tieman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3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t="41769" r="76932"/>
          <a:stretch/>
        </p:blipFill>
        <p:spPr bwMode="auto">
          <a:xfrm>
            <a:off x="3131840" y="1628800"/>
            <a:ext cx="3494623" cy="4664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7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1" name="Afbeelding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21130" r="56903" b="29730"/>
          <a:stretch>
            <a:fillRect/>
          </a:stretch>
        </p:blipFill>
        <p:spPr bwMode="auto">
          <a:xfrm>
            <a:off x="467544" y="1412776"/>
            <a:ext cx="7272808" cy="47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1569330">
            <a:off x="5539775" y="2495667"/>
            <a:ext cx="71501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31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5" name="Afbeelding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0" r="45992" b="25552"/>
          <a:stretch>
            <a:fillRect/>
          </a:stretch>
        </p:blipFill>
        <p:spPr bwMode="auto">
          <a:xfrm>
            <a:off x="509578" y="1715045"/>
            <a:ext cx="8124844" cy="42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3693419">
            <a:off x="3104338" y="4060069"/>
            <a:ext cx="71501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69" name="Afbeelding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14989" r="31073" b="16216"/>
          <a:stretch>
            <a:fillRect/>
          </a:stretch>
        </p:blipFill>
        <p:spPr bwMode="auto">
          <a:xfrm>
            <a:off x="899592" y="1340768"/>
            <a:ext cx="7396942" cy="48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2682054">
            <a:off x="5037226" y="3321778"/>
            <a:ext cx="42799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3" name="Afbeelding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r="55107" b="25307"/>
          <a:stretch>
            <a:fillRect/>
          </a:stretch>
        </p:blipFill>
        <p:spPr bwMode="auto">
          <a:xfrm>
            <a:off x="916767" y="1343299"/>
            <a:ext cx="6876256" cy="42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2682054">
            <a:off x="6042575" y="3659207"/>
            <a:ext cx="850265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3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t="33907" r="56765" b="33169"/>
          <a:stretch/>
        </p:blipFill>
        <p:spPr bwMode="auto">
          <a:xfrm>
            <a:off x="1115616" y="2132856"/>
            <a:ext cx="682777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4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7" name="Afbeelding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0" r="61047" b="48648"/>
          <a:stretch>
            <a:fillRect/>
          </a:stretch>
        </p:blipFill>
        <p:spPr bwMode="auto">
          <a:xfrm>
            <a:off x="571330" y="1782083"/>
            <a:ext cx="7557474" cy="37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2682054">
            <a:off x="6543663" y="3700516"/>
            <a:ext cx="1142873" cy="61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8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1" name="Afbeelding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r="37288" b="7617"/>
          <a:stretch>
            <a:fillRect/>
          </a:stretch>
        </p:blipFill>
        <p:spPr bwMode="auto">
          <a:xfrm>
            <a:off x="755576" y="1268760"/>
            <a:ext cx="7223576" cy="47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8465161">
            <a:off x="330444" y="5434928"/>
            <a:ext cx="850265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02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5" name="Afbeelding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6" t="14497" r="1788" b="46191"/>
          <a:stretch>
            <a:fillRect/>
          </a:stretch>
        </p:blipFill>
        <p:spPr bwMode="auto">
          <a:xfrm>
            <a:off x="1691680" y="1412776"/>
            <a:ext cx="5364253" cy="46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8465161">
            <a:off x="3948672" y="3114490"/>
            <a:ext cx="850265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9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89" name="Afbeelding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7" b="63635"/>
          <a:stretch>
            <a:fillRect/>
          </a:stretch>
        </p:blipFill>
        <p:spPr bwMode="auto">
          <a:xfrm>
            <a:off x="2105992" y="1484784"/>
            <a:ext cx="4932015" cy="37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18465161">
            <a:off x="3395608" y="3408163"/>
            <a:ext cx="850265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4389120"/>
          </a:xfrm>
        </p:spPr>
        <p:txBody>
          <a:bodyPr>
            <a:normAutofit/>
          </a:bodyPr>
          <a:lstStyle/>
          <a:p>
            <a:r>
              <a:rPr lang="nl-NL" sz="4000" dirty="0" smtClean="0">
                <a:latin typeface="+mj-lt"/>
              </a:rPr>
              <a:t>Wat hebben we gedaan?</a:t>
            </a:r>
          </a:p>
          <a:p>
            <a:pPr marL="0" indent="0">
              <a:buNone/>
            </a:pPr>
            <a:endParaRPr lang="nl-N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0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04856" cy="1800200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N</a:t>
            </a:r>
            <a:r>
              <a:rPr lang="nl-NL" dirty="0" smtClean="0"/>
              <a:t>u zie je de template die je hebt gemaakt!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1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8" t="25833" r="13972" b="10361"/>
          <a:stretch/>
        </p:blipFill>
        <p:spPr bwMode="auto">
          <a:xfrm>
            <a:off x="971600" y="1052736"/>
            <a:ext cx="6840760" cy="56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492896"/>
            <a:ext cx="8229600" cy="3653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>
                <a:latin typeface="+mj-lt"/>
              </a:rPr>
              <a:t>Eigen template maken met: </a:t>
            </a:r>
          </a:p>
          <a:p>
            <a:pPr marL="0" indent="0">
              <a:buNone/>
            </a:pPr>
            <a:endParaRPr lang="nl-NL" sz="3600" dirty="0">
              <a:latin typeface="+mj-lt"/>
            </a:endParaRPr>
          </a:p>
          <a:p>
            <a:pPr marL="0" indent="0" algn="ctr">
              <a:buNone/>
            </a:pPr>
            <a:r>
              <a:rPr lang="nl-NL" sz="5400" dirty="0" smtClean="0">
                <a:latin typeface="+mj-lt"/>
              </a:rPr>
              <a:t>Artisteer</a:t>
            </a:r>
          </a:p>
          <a:p>
            <a:pPr marL="0" indent="0">
              <a:buNone/>
            </a:pPr>
            <a:endParaRPr lang="nl-N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10" y="6111180"/>
            <a:ext cx="8229600" cy="735360"/>
          </a:xfrm>
        </p:spPr>
        <p:txBody>
          <a:bodyPr/>
          <a:lstStyle/>
          <a:p>
            <a:pPr marL="0" indent="0" algn="ctr">
              <a:buNone/>
            </a:pPr>
            <a:r>
              <a:rPr lang="nl-NL" u="sng" dirty="0">
                <a:hlinkClick r:id="rId2"/>
              </a:rPr>
              <a:t>http://www.artisteer.com/?p=downloads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3"/>
          <a:srcRect l="14089" t="11302" r="14773" b="16462"/>
          <a:stretch/>
        </p:blipFill>
        <p:spPr bwMode="auto">
          <a:xfrm>
            <a:off x="306016" y="1268760"/>
            <a:ext cx="840705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9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49" name="Afbeeld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25780" r="25269" b="29468"/>
          <a:stretch>
            <a:fillRect/>
          </a:stretch>
        </p:blipFill>
        <p:spPr bwMode="auto">
          <a:xfrm>
            <a:off x="1059786" y="1487881"/>
            <a:ext cx="6552728" cy="44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4713747">
            <a:off x="1106186" y="4332816"/>
            <a:ext cx="1042178" cy="63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75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nl-NL" dirty="0" smtClean="0"/>
              <a:t>Beperkingen van de trial: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pPr algn="ctr"/>
            <a:r>
              <a:rPr lang="nl-NL" sz="3600" dirty="0" smtClean="0">
                <a:latin typeface="+mj-lt"/>
              </a:rPr>
              <a:t>Je krijgt </a:t>
            </a:r>
            <a:r>
              <a:rPr lang="nl-NL" sz="3600" dirty="0">
                <a:latin typeface="+mj-lt"/>
              </a:rPr>
              <a:t>als je de template actief maakt een </a:t>
            </a:r>
            <a:r>
              <a:rPr lang="nl-NL" sz="3600" dirty="0" smtClean="0">
                <a:latin typeface="+mj-lt"/>
              </a:rPr>
              <a:t>“Trial” </a:t>
            </a:r>
            <a:r>
              <a:rPr lang="nl-NL" sz="3600" dirty="0">
                <a:latin typeface="+mj-lt"/>
              </a:rPr>
              <a:t>achtergrond</a:t>
            </a:r>
            <a:r>
              <a:rPr lang="nl-NL" sz="3600" dirty="0" smtClean="0">
                <a:latin typeface="+mj-lt"/>
              </a:rPr>
              <a:t>.</a:t>
            </a:r>
          </a:p>
          <a:p>
            <a:pPr algn="ctr"/>
            <a:r>
              <a:rPr lang="nl-NL" sz="3600" dirty="0" smtClean="0">
                <a:latin typeface="+mj-lt"/>
              </a:rPr>
              <a:t>Dit </a:t>
            </a:r>
            <a:r>
              <a:rPr lang="nl-NL" sz="3600" dirty="0">
                <a:latin typeface="+mj-lt"/>
              </a:rPr>
              <a:t>komt omdat je de testversie gebruikt en niet de betaalde versie (€90</a:t>
            </a:r>
            <a:r>
              <a:rPr lang="nl-NL" sz="3600" dirty="0" smtClean="0">
                <a:latin typeface="+mj-lt"/>
              </a:rPr>
              <a:t>,-)</a:t>
            </a:r>
            <a:endParaRPr lang="nl-NL" sz="3600" dirty="0">
              <a:latin typeface="+mj-lt"/>
            </a:endParaRPr>
          </a:p>
          <a:p>
            <a:pPr algn="ctr"/>
            <a:r>
              <a:rPr lang="nl-NL" sz="3600" dirty="0" smtClean="0">
                <a:latin typeface="+mj-lt"/>
              </a:rPr>
              <a:t>Ook kun je de template niet opslaan zodat je er later mee verder kunt.</a:t>
            </a:r>
            <a:endParaRPr lang="nl-NL" sz="3600" dirty="0">
              <a:latin typeface="+mj-lt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1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635" r="16846" b="10320"/>
          <a:stretch>
            <a:fillRect/>
          </a:stretch>
        </p:blipFill>
        <p:spPr bwMode="auto">
          <a:xfrm>
            <a:off x="773832" y="1052736"/>
            <a:ext cx="7596336" cy="52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OMLAAG 4"/>
          <p:cNvSpPr/>
          <p:nvPr/>
        </p:nvSpPr>
        <p:spPr>
          <a:xfrm rot="2876942">
            <a:off x="2124972" y="3149291"/>
            <a:ext cx="568893" cy="834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4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1" r="57454" b="71008"/>
          <a:stretch/>
        </p:blipFill>
        <p:spPr bwMode="auto">
          <a:xfrm>
            <a:off x="1259632" y="2852936"/>
            <a:ext cx="6350505" cy="2124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IJL-RECHTS 4"/>
          <p:cNvSpPr/>
          <p:nvPr/>
        </p:nvSpPr>
        <p:spPr>
          <a:xfrm rot="20553148">
            <a:off x="3469703" y="3371720"/>
            <a:ext cx="908450" cy="31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8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7" name="Afbeeldin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5" t="31204" r="34387" b="33415"/>
          <a:stretch>
            <a:fillRect/>
          </a:stretch>
        </p:blipFill>
        <p:spPr bwMode="auto">
          <a:xfrm>
            <a:off x="1228724" y="1700808"/>
            <a:ext cx="6223595" cy="39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-RECHTS 4"/>
          <p:cNvSpPr/>
          <p:nvPr/>
        </p:nvSpPr>
        <p:spPr>
          <a:xfrm rot="20553148">
            <a:off x="782066" y="4347633"/>
            <a:ext cx="925362" cy="31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 rot="20553148">
            <a:off x="2441718" y="5117113"/>
            <a:ext cx="1069223" cy="363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93</Words>
  <Application>Microsoft Office PowerPoint</Application>
  <PresentationFormat>Diavoorstelling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Stroom</vt:lpstr>
      <vt:lpstr>Joomla</vt:lpstr>
      <vt:lpstr>Vorige les</vt:lpstr>
      <vt:lpstr>Wat gaan we doen?</vt:lpstr>
      <vt:lpstr>PowerPoint-presentatie</vt:lpstr>
      <vt:lpstr>PowerPoint-presentatie</vt:lpstr>
      <vt:lpstr>Beperkingen van de trial: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Nu zie je de template die je hebt gemaakt!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Joomla</dc:title>
  <dc:creator>Jos Tieman</dc:creator>
  <cp:lastModifiedBy>Jos Tieman</cp:lastModifiedBy>
  <cp:revision>17</cp:revision>
  <cp:lastPrinted>2011-02-16T13:05:11Z</cp:lastPrinted>
  <dcterms:created xsi:type="dcterms:W3CDTF">2011-02-16T12:24:26Z</dcterms:created>
  <dcterms:modified xsi:type="dcterms:W3CDTF">2011-03-23T08:23:32Z</dcterms:modified>
</cp:coreProperties>
</file>